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notesMasterIdLst>
    <p:notesMasterId r:id="rId25"/>
  </p:notesMasterIdLst>
  <p:sldIdLst>
    <p:sldId id="256" r:id="rId5"/>
    <p:sldId id="278" r:id="rId6"/>
    <p:sldId id="260" r:id="rId7"/>
    <p:sldId id="259" r:id="rId8"/>
    <p:sldId id="264" r:id="rId9"/>
    <p:sldId id="265" r:id="rId10"/>
    <p:sldId id="262" r:id="rId11"/>
    <p:sldId id="266" r:id="rId12"/>
    <p:sldId id="267" r:id="rId13"/>
    <p:sldId id="282" r:id="rId14"/>
    <p:sldId id="283" r:id="rId15"/>
    <p:sldId id="268" r:id="rId16"/>
    <p:sldId id="270" r:id="rId17"/>
    <p:sldId id="279" r:id="rId18"/>
    <p:sldId id="280" r:id="rId19"/>
    <p:sldId id="281" r:id="rId20"/>
    <p:sldId id="275" r:id="rId21"/>
    <p:sldId id="28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590" autoAdjust="0"/>
  </p:normalViewPr>
  <p:slideViewPr>
    <p:cSldViewPr>
      <p:cViewPr varScale="1">
        <p:scale>
          <a:sx n="68" d="100"/>
          <a:sy n="68" d="100"/>
        </p:scale>
        <p:origin x="12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18.08.2017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5033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535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18.08.2017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://shop.geneza.ua/" TargetMode="Externa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8366" y="2204864"/>
            <a:ext cx="5006975" cy="3600399"/>
          </a:xfrm>
        </p:spPr>
        <p:txBody>
          <a:bodyPr/>
          <a:lstStyle/>
          <a:p>
            <a:pPr algn="l"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l"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1663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Представляємо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методичний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комплект до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«Алгебра.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підготовлений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видавництві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«Генеза»</a:t>
            </a:r>
            <a:endParaRPr lang="uk-UA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004535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Рукопис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приймав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обраний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вчителями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5 000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шкіл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endParaRPr lang="uk-UA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7946" y="1708469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-методичного комплекту 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Алгебра-9»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7946" y="2099132"/>
            <a:ext cx="81644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О.С.Алгебра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Підручник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загальноосвітніх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шкіл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075" y="2474467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О.С. Алгебра.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Зошит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самостійних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тематичних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контрольних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730" y="3424910"/>
            <a:ext cx="1980828" cy="288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33" y="3410774"/>
            <a:ext cx="2264219" cy="2880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810740" y="3573016"/>
            <a:ext cx="23397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Посібники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придбати у  видавництві «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  <a:hlinkClick r:id="rId5"/>
              </a:rPr>
              <a:t>http://shop.geneza.ua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(+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38 (044) 3791407)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8" y="3424910"/>
            <a:ext cx="1858257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 учнів, вчителів і батьків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340768"/>
            <a:ext cx="3448050" cy="53816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044" y="1392075"/>
            <a:ext cx="32480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2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складається з </a:t>
            </a:r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чотирьох </a:t>
            </a:r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розділів, назви й зміст яких відповідають  програмі. Кожен з них починається короткою мотивацією його вивчення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08419"/>
            <a:ext cx="4092133" cy="2064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352" y="1691846"/>
            <a:ext cx="3841288" cy="2110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0" y="4161891"/>
            <a:ext cx="4069253" cy="22851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352" y="4161891"/>
            <a:ext cx="3905620" cy="228513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17" y="260648"/>
            <a:ext cx="8229600" cy="1789044"/>
          </a:xfrm>
        </p:spPr>
        <p:txBody>
          <a:bodyPr/>
          <a:lstStyle/>
          <a:p>
            <a:pPr eaLnBrk="1" hangingPunct="1"/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</a:t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</a:t>
            </a:r>
            <a:b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1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5" y="1844823"/>
            <a:ext cx="2883124" cy="460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39" y="1856188"/>
            <a:ext cx="2928450" cy="460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010" y="1826160"/>
            <a:ext cx="2951190" cy="46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запропоновано диференціацію на вправи початкового, середнього,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достатнього та  високого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та виділено номери   підвищеної складності .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4" y="1707231"/>
            <a:ext cx="2939910" cy="446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926" y="1707231"/>
            <a:ext cx="2887986" cy="446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064" y="1726906"/>
            <a:ext cx="2926122" cy="4464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831" y="116631"/>
            <a:ext cx="3812129" cy="6109209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кількість вправ подано  з деяким перебільшенням. Це , разом з диференціацією вправ, дозволить вчителеві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бирати вправи для класних та домашніх робіт з урахуванням різного рівня розвитку дітей. </a:t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90 % </a:t>
            </a:r>
            <a:r>
              <a:rPr lang="uk-UA" sz="1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вправ </a:t>
            </a: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домашніх робіт подано за «парним» принципом, тобто це вправи тих самих типів, які були розв'язані на уроці; відповідно 10% домашніх вправ є вправами нових типів (або дещо модифіковані вправи, що розглянуто на уроці) , вони розраховані на здібних учнів.</a:t>
            </a:r>
            <a:b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619672" y="4109989"/>
            <a:ext cx="6511925" cy="63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99" y="396843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459" y="224461"/>
            <a:ext cx="4531704" cy="663353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79512" y="3453679"/>
            <a:ext cx="427535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на повторення, серед яких вправи на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повторення як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матеріалу попередніх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параграфів 9 класу, так і матеріалу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попередніх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класів.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Також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після кожного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параграфу запропоновано задачі рубрики «Цікаві задача для учнів не ледачих»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091" y="314358"/>
            <a:ext cx="382707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Підручник містить достатню кількість логічних вправ , вправ  на розвиток   інтелекту , задач та  вправ , пов´язаних з історією, географією та культурою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України , авторські задачі видатних математиків ,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олімпіадних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задач, що 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сприятиме  всебічному розвитку особистості.</a:t>
            </a:r>
            <a:br>
              <a:rPr lang="uk-UA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165" y="476672"/>
            <a:ext cx="4763069" cy="5760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372" y="1218374"/>
            <a:ext cx="3906695" cy="6434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426" y="2076149"/>
            <a:ext cx="3661325" cy="688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462" y="3284984"/>
            <a:ext cx="4239673" cy="23510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416" y="5838989"/>
            <a:ext cx="4272566" cy="81681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925" y="29190"/>
            <a:ext cx="8280920" cy="188525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Певна кількість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 та важливих висновків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    Державний стандарт  базової і повної загальної      середньої освіти . </a:t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1" y="1628800"/>
            <a:ext cx="4534644" cy="4921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708" y="1340768"/>
            <a:ext cx="3919813" cy="33347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9708" y="4719543"/>
            <a:ext cx="3782732" cy="213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0670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</a:t>
            </a:r>
            <a:r>
              <a:rPr lang="uk-UA" sz="1800" i="1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вправ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на   розвиток інтелекту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6" y="1268760"/>
            <a:ext cx="3824327" cy="936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36" y="2457152"/>
            <a:ext cx="3824327" cy="2428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16" y="5174004"/>
            <a:ext cx="3769547" cy="667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929" y="1253232"/>
            <a:ext cx="4269143" cy="713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7663" y="3671562"/>
            <a:ext cx="4513631" cy="7266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4789" y="4885972"/>
            <a:ext cx="4497235" cy="4270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2267" y="5536124"/>
            <a:ext cx="4702281" cy="5860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5701" y="2308791"/>
            <a:ext cx="4215972" cy="87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0670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76028" y="354087"/>
            <a:ext cx="8128520" cy="1346721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>
              <a:defRPr/>
            </a:pP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Важливу пропедевтичну роль грають задачі рубрики </a:t>
            </a:r>
          </a:p>
          <a:p>
            <a:pPr>
              <a:defRPr/>
            </a:pP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«Розв'яжіть та підготуйтеся до вивчення нового матеріалу»</a:t>
            </a:r>
          </a:p>
          <a:p>
            <a:pPr>
              <a:defRPr/>
            </a:pP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73076"/>
            <a:ext cx="4025606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652" y="1549177"/>
            <a:ext cx="3717110" cy="26984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235896"/>
            <a:ext cx="4110673" cy="1656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4449625"/>
            <a:ext cx="3947183" cy="14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64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0670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76028" y="354087"/>
            <a:ext cx="8128520" cy="1346721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>
              <a:defRPr/>
            </a:pP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підручнику , у порівнянні з підручником для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класу,</a:t>
            </a:r>
          </a:p>
          <a:p>
            <a:pPr>
              <a:defRPr/>
            </a:pP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з'явилася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нова рубрика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«Життєві задачі»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98982"/>
            <a:ext cx="4156031" cy="30661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517" y="1421160"/>
            <a:ext cx="4176368" cy="708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414" y="2335833"/>
            <a:ext cx="3551634" cy="3240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4653136"/>
            <a:ext cx="4227348" cy="92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75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6542076" cy="1578099"/>
          </a:xfrm>
        </p:spPr>
        <p:txBody>
          <a:bodyPr>
            <a:normAutofit/>
          </a:bodyPr>
          <a:lstStyle/>
          <a:p>
            <a:pPr algn="l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1195962" y="764704"/>
            <a:ext cx="6552728" cy="1296144"/>
          </a:xfrm>
        </p:spPr>
        <p:txBody>
          <a:bodyPr>
            <a:normAutofit lnSpcReduction="10000"/>
          </a:bodyPr>
          <a:lstStyle/>
          <a:p>
            <a:pPr algn="l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Підручники </a:t>
            </a:r>
            <a:r>
              <a:rPr lang="uk-UA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містять достатню кількість задач практичного спрямування : текстові задачі пов'язані з рухом </a:t>
            </a:r>
            <a:r>
              <a:rPr lang="uk-UA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тіла, </a:t>
            </a:r>
            <a:r>
              <a:rPr lang="uk-UA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ціною товару , роботою та продуктивністю праці, </a:t>
            </a:r>
            <a:r>
              <a:rPr lang="uk-UA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інші задачі економічного змісту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86" y="1981783"/>
            <a:ext cx="4092563" cy="8937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19" y="4264653"/>
            <a:ext cx="4062522" cy="17964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355" y="2047548"/>
            <a:ext cx="3400053" cy="16560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168" y="3109360"/>
            <a:ext cx="3933825" cy="8953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0977" y="4088928"/>
            <a:ext cx="3604869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416823" cy="7128792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Після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«Домашньої самостійної роботи», які подано у тестовій формі, з допомогою яких учень може здійснити самоконтроль і самооцінку навчальних досягнень та  завдання для перевірки знань із цієї теми у формі   тематичної  контрольної роботи . Ці завдання можуть служити вчителям та учням зразком для проведення тематичної атестації ( як у традиційній формі, так і у тестовій формі). 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Крім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зазначеної вище , завдання «Домашньої самостійної роботи» виконують функцію пропедевтичної підготовки до державної підсумкової атестації та зовнішнього незалежного оцінювання</a:t>
            </a:r>
          </a:p>
          <a:p>
            <a:pPr algn="just"/>
            <a:endParaRPr lang="uk-UA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620688"/>
            <a:ext cx="3024336" cy="47576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48" y="5400824"/>
            <a:ext cx="2991296" cy="8036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836712"/>
            <a:ext cx="3727717" cy="470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5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056784" cy="130951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   У підручник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включено вправи для повторення розділів. Достатня кількість цих вправ (біля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200)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дозволить ефективно та результативно організувати повторення й систематизацію навчального     матеріалу в кінці навчального року , а також можуть бути використані вчителем під час поточного повторення .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08" y="1976683"/>
            <a:ext cx="3753792" cy="18247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80" y="3933056"/>
            <a:ext cx="3526274" cy="1080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24" y="5013176"/>
            <a:ext cx="3479865" cy="936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646" y="2032545"/>
            <a:ext cx="3559825" cy="19308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7901" y="4053615"/>
            <a:ext cx="3797544" cy="189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620688"/>
            <a:ext cx="7421835" cy="1080120"/>
          </a:xfrm>
        </p:spPr>
        <p:txBody>
          <a:bodyPr>
            <a:no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Підручник ма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достатнє українознавче наповнення . В ньому запропоновано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інформацію про життя і наукову діяльність відомих математиків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України, інформацію про податкову систему України, запропоновано низьку задач , пов‘язаних із податками. Зміст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задачного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матеріалу теж, де це доцільно, має українознавче наповнення.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Також у підручник включено багато історичного матеріалу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2204864"/>
            <a:ext cx="3124200" cy="3962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40" y="2204864"/>
            <a:ext cx="3619653" cy="12028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00" y="3395588"/>
            <a:ext cx="3150732" cy="29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0147" y="87288"/>
            <a:ext cx="9036496" cy="1080120"/>
          </a:xfrm>
        </p:spPr>
        <p:txBody>
          <a:bodyPr>
            <a:normAutofit/>
          </a:bodyPr>
          <a:lstStyle/>
          <a:p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Алгебра. 9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клас. 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Зошит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  <a:b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908720"/>
            <a:ext cx="5366201" cy="5760640"/>
          </a:xfrm>
        </p:spPr>
        <p:txBody>
          <a:bodyPr>
            <a:normAutofit fontScale="85000" lnSpcReduction="10000"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Посі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містить  10 самостійних та 6 тематичних контрольних робіт, усі в чотирьох варіантах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Формат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самостійних  і  контрольних  робіт  дозволить  учням  поступово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готуватися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  державної  підсумкової  атестації  та  зовнішнього  незалежного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 У  посібник  включено  тестові  завдання  як  закритої  форми  (з  вибором  однієї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правильної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відповіді), так і відкритої форми (на заповнення пропусків; з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короткою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відповіддю або з повним розв’язанням). Зокрема, завдання № 1 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самостійних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та №№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1–3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тематичних контрольних роботах є завданнями закритої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Усі інші завдання є завданнями відкритої форми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416" y="1074068"/>
            <a:ext cx="3963584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0147" y="87288"/>
            <a:ext cx="9036496" cy="1080120"/>
          </a:xfrm>
        </p:spPr>
        <p:txBody>
          <a:bodyPr>
            <a:normAutofit/>
          </a:bodyPr>
          <a:lstStyle/>
          <a:p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" y="1186272"/>
            <a:ext cx="4214053" cy="54830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7408"/>
            <a:ext cx="4309974" cy="560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4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301608" cy="4023320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Усі посібники, які входять до складу НМК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видавництві «</a:t>
            </a:r>
            <a:r>
              <a:rPr lang="uk-UA" sz="4000" i="1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uk-UA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http://shop.geneza.ua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(тел. +38 (044) 3791407)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2126</TotalTime>
  <Words>797</Words>
  <Application>Microsoft Office PowerPoint</Application>
  <PresentationFormat>Экран (4:3)</PresentationFormat>
  <Paragraphs>48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5" baseType="lpstr">
      <vt:lpstr>Arial</vt:lpstr>
      <vt:lpstr>Brush Script MT</vt:lpstr>
      <vt:lpstr>Calibri</vt:lpstr>
      <vt:lpstr>Constantia</vt:lpstr>
      <vt:lpstr>Franklin Gothic Book</vt:lpstr>
      <vt:lpstr>Lucida Sans Unicode</vt:lpstr>
      <vt:lpstr>Rage Italic</vt:lpstr>
      <vt:lpstr>Times New Roman</vt:lpstr>
      <vt:lpstr>Verdana</vt:lpstr>
      <vt:lpstr>Wingdings 2</vt:lpstr>
      <vt:lpstr>Wingdings 3</vt:lpstr>
      <vt:lpstr>Тема Office</vt:lpstr>
      <vt:lpstr>Открытая</vt:lpstr>
      <vt:lpstr>Кнопка</vt:lpstr>
      <vt:lpstr>Поток</vt:lpstr>
      <vt:lpstr>Презентация PowerPoint</vt:lpstr>
      <vt:lpstr>Підручник містить вступне слово до всіх сторін навчального процесу : учнів, вчителів і батьків</vt:lpstr>
      <vt:lpstr>Підручник складається з чотирьох розділів, назви й зміст яких відповідають  програмі. Кожен з них починається короткою мотивацією його вивчення</vt:lpstr>
      <vt:lpstr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  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  </vt:lpstr>
      <vt:lpstr>   У підручнику запропоновано диференціацію на вправи початкового, середнього,  достатнього та  високого рівнів  та виділено номери   підвищеної складності . У кожному параграфі вправи розміщено з наростанням складності</vt:lpstr>
      <vt:lpstr>     У більшості параграфів кількість вправ подано  з деяким перебільшенням. Це , разом з диференціацією вправ, дозволить вчителеві обирати вправи для класних та домашніх робіт з урахуванням різного рівня розвитку дітей.         Для 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  90 %  вправ для домашніх робіт подано за «парним» принципом, тобто це вправи тих самих типів, які були розв'язані на уроці; відповідно 10% домашніх вправ є вправами нових типів (або дещо модифіковані вправи, що розглянуто на уроці) , вони розраховані на здібних учнів.     </vt:lpstr>
      <vt:lpstr>Презентация PowerPoint</vt:lpstr>
      <vt:lpstr>   Певна кількість  задач та важливих висновків 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    Державний стандарт  базової і повної загальної      середньої освіти .   </vt:lpstr>
      <vt:lpstr>    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вправ на   розвиток інтелекту.          </vt:lpstr>
      <vt:lpstr>             </vt:lpstr>
      <vt:lpstr>             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Алгебра. 9 клас. Зошит для самостійних та тематичних контрольних робіт. </vt:lpstr>
      <vt:lpstr>Презентация PowerPoint</vt:lpstr>
      <vt:lpstr> Усі посібники, які входять до складу НМК можно придбати  у  видавництві «Генеза» http://shop.geneza.ua (тел. +38 (044) 3791407)  або у автора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Microsoft Office</cp:lastModifiedBy>
  <cp:revision>202</cp:revision>
  <dcterms:created xsi:type="dcterms:W3CDTF">2013-06-01T10:19:55Z</dcterms:created>
  <dcterms:modified xsi:type="dcterms:W3CDTF">2017-08-18T19:09:56Z</dcterms:modified>
</cp:coreProperties>
</file>