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7" r:id="rId2"/>
  </p:sldMasterIdLst>
  <p:notesMasterIdLst>
    <p:notesMasterId r:id="rId11"/>
  </p:notesMasterIdLst>
  <p:sldIdLst>
    <p:sldId id="256" r:id="rId3"/>
    <p:sldId id="306" r:id="rId4"/>
    <p:sldId id="304" r:id="rId5"/>
    <p:sldId id="307" r:id="rId6"/>
    <p:sldId id="308" r:id="rId7"/>
    <p:sldId id="309" r:id="rId8"/>
    <p:sldId id="284" r:id="rId9"/>
    <p:sldId id="277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4764" autoAdjust="0"/>
  </p:normalViewPr>
  <p:slideViewPr>
    <p:cSldViewPr>
      <p:cViewPr>
        <p:scale>
          <a:sx n="84" d="100"/>
          <a:sy n="84" d="100"/>
        </p:scale>
        <p:origin x="-804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09.07.2014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96752"/>
            <a:ext cx="8084521" cy="1056495"/>
          </a:xfrm>
        </p:spPr>
        <p:txBody>
          <a:bodyPr/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навчально-методични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посібник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«Комбінаторика, біном Ньютона та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теорія ймовірностей в школі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uk-UA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780928"/>
            <a:ext cx="2492685" cy="3395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19" y="1030288"/>
            <a:ext cx="85294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видав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ництві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Навчальна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книга – Богдан» 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вийшло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четверте видання цього посібника</a:t>
            </a:r>
          </a:p>
          <a:p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132856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5650" y="5877272"/>
            <a:ext cx="17379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1997 рік, 1-е вид.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22162" y="5877272"/>
            <a:ext cx="20457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2000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рік, 3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-е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вид</a:t>
            </a:r>
            <a:endParaRPr lang="uk-UA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28256" y="5877272"/>
            <a:ext cx="2148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 1999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рік,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2-е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вид</a:t>
            </a:r>
            <a:endParaRPr lang="uk-UA" sz="1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1" y="2109795"/>
            <a:ext cx="2482442" cy="36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256" y="2147117"/>
            <a:ext cx="2507970" cy="360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64" y="2188146"/>
            <a:ext cx="247898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3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582" y="671196"/>
            <a:ext cx="79064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Задачі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	з комбінаторики і теорії ймовірностей  є практично у кожному варіанті у збірниках завдань для державної підсумкової атестації 9 та 11 класів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; також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декілька задач з цих розділів математики щорічно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пропонуються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на зовнішньому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незалежному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оцінюванні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На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жаль,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літератури з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комбінаторики і теорії ймовірностей для школи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дуже і дуже мало, і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тому допомогти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учням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загальноосвітніх та фізико-математичних класів,абітурієнтам,слухачам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підготовчих курсів, учителям засвоїти ці теми — одна із задач,яку ставить автор.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004" y="2979520"/>
            <a:ext cx="82264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Посібник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містить близько 700 задач (крім того, в деяких номерах міститься дві і більше задач), з яких біля 400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розв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язані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Серед задач є як задачі з відомих збірників, так і оригінальні авторські. В кожному параграфі задачі розміщені (на думку автора) в порядку зростання складності, за винятком тих випадків, коли на початку параграфа 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розв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язується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загальна задача і виводиться формула, що потім застосовується,  і тих випадків, коли параграф складається з декількох самостійних частин (тоді принцип "від легкого до важкого" діє в кожній такій частині).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5308" y="5287844"/>
            <a:ext cx="7940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задач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розв'язані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з числами, а з буквами (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замінивши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числа,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отримає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дидактичний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7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1" t="10537" r="52839" b="45954"/>
          <a:stretch/>
        </p:blipFill>
        <p:spPr>
          <a:xfrm>
            <a:off x="1475656" y="1700807"/>
            <a:ext cx="5256584" cy="378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4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53176" r="52469" b="10973"/>
          <a:stretch/>
        </p:blipFill>
        <p:spPr>
          <a:xfrm>
            <a:off x="1979712" y="1412776"/>
            <a:ext cx="5348164" cy="32403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0712" r="4867" b="84082"/>
          <a:stretch/>
        </p:blipFill>
        <p:spPr>
          <a:xfrm>
            <a:off x="1961078" y="4581128"/>
            <a:ext cx="5263811" cy="4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7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8" t="16107" r="3456" b="39166"/>
          <a:stretch/>
        </p:blipFill>
        <p:spPr>
          <a:xfrm>
            <a:off x="1763688" y="1340767"/>
            <a:ext cx="5400600" cy="397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8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424936" cy="3087216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Посібник 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 видавництв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 «Навчальна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–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Богдан»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(тел. (0352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52-06-07)       або у автора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3717032"/>
            <a:ext cx="8640960" cy="1311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1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1961</TotalTime>
  <Words>188</Words>
  <Application>Microsoft Office PowerPoint</Application>
  <PresentationFormat>Экран (4:3)</PresentationFormat>
  <Paragraphs>17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Поток</vt:lpstr>
      <vt:lpstr> Представляємо навчально-методичний посібник «Комбінаторика, біном Ньютона та теорія ймовірностей в школі»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Посібник можно придбати у  видавництві «Навчальна книга – Богдан»  (тел. (0352) 52-06-07)       або у автора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183</cp:revision>
  <dcterms:created xsi:type="dcterms:W3CDTF">2013-06-01T10:19:55Z</dcterms:created>
  <dcterms:modified xsi:type="dcterms:W3CDTF">2014-07-09T11:24:55Z</dcterms:modified>
</cp:coreProperties>
</file>