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7" r:id="rId2"/>
  </p:sldMasterIdLst>
  <p:notesMasterIdLst>
    <p:notesMasterId r:id="rId8"/>
  </p:notesMasterIdLst>
  <p:sldIdLst>
    <p:sldId id="256" r:id="rId3"/>
    <p:sldId id="313" r:id="rId4"/>
    <p:sldId id="314" r:id="rId5"/>
    <p:sldId id="284" r:id="rId6"/>
    <p:sldId id="277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17" autoAdjust="0"/>
    <p:restoredTop sz="94764" autoAdjust="0"/>
  </p:normalViewPr>
  <p:slideViewPr>
    <p:cSldViewPr>
      <p:cViewPr>
        <p:scale>
          <a:sx n="84" d="100"/>
          <a:sy n="84" d="100"/>
        </p:scale>
        <p:origin x="-792" y="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09.07.2014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09.07.2014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474" y="764704"/>
            <a:ext cx="8084521" cy="1056495"/>
          </a:xfrm>
        </p:spPr>
        <p:txBody>
          <a:bodyPr/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Представляє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навчально-методични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посібник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Математичні перлини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»</a:t>
            </a:r>
            <a:endParaRPr lang="uk-UA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92896"/>
            <a:ext cx="1901168" cy="2623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022" y="1340768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пропонованому посібнику представлено 10 статей, що були в різні роки надруковані автором в газеті “Математика” та журналі “Математика в школі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Учні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середньої та старшої школи знайдуть у книзі оригінальні задачі, серед яких багато авторських, та нові методи їх розв’язання.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Колегам-вчителям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сподіваюсь, книга буде корисною для підготовки до уроків та для позакласної роботи.</a:t>
            </a:r>
          </a:p>
        </p:txBody>
      </p:sp>
    </p:spTree>
    <p:extLst>
      <p:ext uri="{BB962C8B-B14F-4D97-AF65-F5344CB8AC3E}">
        <p14:creationId xmlns:p14="http://schemas.microsoft.com/office/powerpoint/2010/main" val="109836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" t="18022" r="54166" b="24479"/>
          <a:stretch/>
        </p:blipFill>
        <p:spPr>
          <a:xfrm>
            <a:off x="2049311" y="836712"/>
            <a:ext cx="4680519" cy="45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9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424936" cy="3087216"/>
          </a:xfrm>
        </p:spPr>
        <p:txBody>
          <a:bodyPr>
            <a:normAutofit fontScale="90000"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Посібник 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 </a:t>
            </a:r>
            <a:r>
              <a:rPr lang="ru-RU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видавництв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 «Навчальна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–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Богдан»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(тел. (0352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52-06-07)       або у автора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3717032"/>
            <a:ext cx="8640960" cy="13114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1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2139</TotalTime>
  <Words>89</Words>
  <Application>Microsoft Office PowerPoint</Application>
  <PresentationFormat>Экран (4:3)</PresentationFormat>
  <Paragraphs>12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Поток</vt:lpstr>
      <vt:lpstr> Представляємо навчально-методичний посібник «Математичні перлини»</vt:lpstr>
      <vt:lpstr>Презентация PowerPoint</vt:lpstr>
      <vt:lpstr>Презентация PowerPoint</vt:lpstr>
      <vt:lpstr>    Посібник можно придбати у  видавництві «Навчальна книга – Богдан»  (тел. (0352) 52-06-07)       або у автора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187</cp:revision>
  <dcterms:created xsi:type="dcterms:W3CDTF">2013-06-01T10:19:55Z</dcterms:created>
  <dcterms:modified xsi:type="dcterms:W3CDTF">2014-07-09T13:49:56Z</dcterms:modified>
</cp:coreProperties>
</file>