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97" r:id="rId2"/>
  </p:sldMasterIdLst>
  <p:notesMasterIdLst>
    <p:notesMasterId r:id="rId13"/>
  </p:notesMasterIdLst>
  <p:sldIdLst>
    <p:sldId id="256" r:id="rId3"/>
    <p:sldId id="315" r:id="rId4"/>
    <p:sldId id="318" r:id="rId5"/>
    <p:sldId id="319" r:id="rId6"/>
    <p:sldId id="317" r:id="rId7"/>
    <p:sldId id="316" r:id="rId8"/>
    <p:sldId id="320" r:id="rId9"/>
    <p:sldId id="321" r:id="rId10"/>
    <p:sldId id="284" r:id="rId11"/>
    <p:sldId id="277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37" autoAdjust="0"/>
    <p:restoredTop sz="94764" autoAdjust="0"/>
  </p:normalViewPr>
  <p:slideViewPr>
    <p:cSldViewPr>
      <p:cViewPr>
        <p:scale>
          <a:sx n="84" d="100"/>
          <a:sy n="84" d="100"/>
        </p:scale>
        <p:origin x="-84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55EC-E0CC-4ACA-BE67-7727DF4C3BCD}" type="datetimeFigureOut">
              <a:rPr lang="uk-UA" smtClean="0"/>
              <a:t>09.07.2014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D273-3112-40D6-AA50-54FB791860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57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114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1289" y="404664"/>
            <a:ext cx="8084521" cy="1056495"/>
          </a:xfrm>
        </p:spPr>
        <p:txBody>
          <a:bodyPr/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Представляє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навчально-методични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посібник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Методи розв'язування задач з математики . 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Теорія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. Приклади. Вправи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у двох книгах</a:t>
            </a:r>
            <a:endParaRPr lang="uk-UA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48880"/>
            <a:ext cx="2786425" cy="368463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349" y="2348879"/>
            <a:ext cx="2748856" cy="3684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3022" y="1340768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66843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У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пропонованому посібнику викладені методи розв'язування задач зі шкільного  курсу математики.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Мета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посібника  — допомогти учням старших класів та абітурієнтам систематизувати свої знання, а також ознайомитися з деякими методами розв'язування задач, яким у школі з тих чи інших причин не приділяється достатньо уваги. Так,наприклад,набагато ширше,ніж у шкільних підручниках викладено такі питання,як розв´язування рівнянь вищих степенів, тригонометричних та логарифмічних рівнянь,систем рівнянь,задачі на комбінації просторових тіл та багато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інших.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293096"/>
            <a:ext cx="82563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Посібник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буде корисним,як учням загальноосвітніх класів,так і учням класів та шкіл із поглибленим вивченням математики. Завдяки набутим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знанням, наполегливий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читач не тільки відмінно складе державну підсумкову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атестацію (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ДПА) та зовнішнє незалежне оцінювання (ЗНО), а й «закладе фундамент» для успішного навчання у вищому навчальному закладі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21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3022" y="1340768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3022" y="1368824"/>
            <a:ext cx="6858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/>
              <a:t> </a:t>
            </a:r>
            <a:r>
              <a:rPr lang="uk-UA" dirty="0" smtClean="0"/>
              <a:t>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Пропонований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посібник стане у пригоді вчителям як під час індивідуальних, так і під час групових занять, дозволить не тільки провести системне повторення шкільного матеріалу,а й розглянути, у разі необхідності, окремі теми чи розділи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Посібник містить теоретичний матеріал(означення, основні математичні факти,теореми, формули,таблиці), приклади розв'язування завдань та вправи для самостійного виконання. Така структура посібника дозволяє використовувати його, не звертаючись до підручників.</a:t>
            </a:r>
          </a:p>
        </p:txBody>
      </p:sp>
    </p:spTree>
    <p:extLst>
      <p:ext uri="{BB962C8B-B14F-4D97-AF65-F5344CB8AC3E}">
        <p14:creationId xmlns:p14="http://schemas.microsoft.com/office/powerpoint/2010/main" val="269061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3022" y="1340768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074509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Перша книга посібника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складається із занять, які повністю охоплюють теми: "Алгебраїчні перетворення, рівняння, нерівності, системи", "Тригонометрія", "Логарифми.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Логарифмічні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і показникові рівняння, нерівності, системи".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Цих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занять - 40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420888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Друга книга посібника 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складається із занять, які повністю охоплюють теми: "Прогресії", "Текстові задачі", "Початки аналізу","Планіметрія", "Стереометрія"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Цих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занять – 36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933056"/>
            <a:ext cx="8352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Кожне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заняття має підпункти. У кожному підпункті детально викладено один з методів розв'язування певного класу або типу задач. Зазвичай, на початку кожного підпункту подано короткий теоретичний матеріал (означення, основні теореми і формули), який необхідно знати для розв'язування задач. Потім наведено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приклади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з використанням цього методу (формули, факту тощо).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32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3022" y="1340768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582341"/>
            <a:ext cx="8280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Весь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задачний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матеріал узято із найпопулярнішого протягом останніх сорока років збірника задач для вступників до вищих навчальних закладів за редакцією М.І.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Сканаві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(Київ, «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Каннон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»,1997 р.). Тому кожна задача має потрійну нумерацію: перше число позначає номер заняття, друге - порядковий номер задачі в цьому занятті, трете (в дужках) - його номер у шостому виданні збірника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Сканаві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і групу складності (А, Б чи В). У кожному занятті є 10 — 15 вправ для самостійного розв'язування, відповіді до яких подано наприкінці книги.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149079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Відповідно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до закону України «Про авторські та суміжні права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» ( статті 21та 23) 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з книги «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Сборник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задач по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математике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поступающих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ВУЗы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» за редакцією М.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Сканаві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використано як ілюстративний матеріал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33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3022" y="1340768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2" t="4115" r="4927" b="7819"/>
          <a:stretch/>
        </p:blipFill>
        <p:spPr>
          <a:xfrm>
            <a:off x="479376" y="908720"/>
            <a:ext cx="3516498" cy="51970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1" t="4445" r="8896" b="8148"/>
          <a:stretch/>
        </p:blipFill>
        <p:spPr>
          <a:xfrm>
            <a:off x="4559506" y="937899"/>
            <a:ext cx="3558651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9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769" y="980728"/>
            <a:ext cx="4464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Працюючи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з книгою, читач може або вивчати увесь пропонований матеріал, або вивчати лише ті розділи, які він вважає найскладнішими (наприклад, у випадку дефіциту часу на підготовку до ДПА чи ЗНО).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9208" y="2735054"/>
            <a:ext cx="4896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Читачі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які використовують іншу систему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під-готовки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наприклад, працюють з викладачем ),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можуть використовувати книгу як довідковий посібник . Для цього наприкінці книжки подано зміст-класифікатор, що дає змогу читачеві швидко знайти метод, який його цікавить.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2" t="5432" r="14268" b="8148"/>
          <a:stretch/>
        </p:blipFill>
        <p:spPr>
          <a:xfrm>
            <a:off x="5004048" y="548680"/>
            <a:ext cx="3826934" cy="592666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4813" y="4725144"/>
            <a:ext cx="47653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Скачати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фрагменти книг та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зміст-класифіка-тор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можна на сайті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ister.in.ua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на сторінках представлення відповідних книг</a:t>
            </a:r>
          </a:p>
        </p:txBody>
      </p:sp>
    </p:spTree>
    <p:extLst>
      <p:ext uri="{BB962C8B-B14F-4D97-AF65-F5344CB8AC3E}">
        <p14:creationId xmlns:p14="http://schemas.microsoft.com/office/powerpoint/2010/main" val="288339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248556"/>
            <a:ext cx="4212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Також 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у додатку, подано відповідність між номерами розв'язаних задач (за принципом: ліворуч - номер у збірнику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Сканаві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праворуч - номер у цій книжці).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5" t="6749" r="5626" b="5185"/>
          <a:stretch/>
        </p:blipFill>
        <p:spPr>
          <a:xfrm>
            <a:off x="4391980" y="462844"/>
            <a:ext cx="3849511" cy="603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6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620688"/>
            <a:ext cx="8424936" cy="3087216"/>
          </a:xfrm>
        </p:spPr>
        <p:txBody>
          <a:bodyPr>
            <a:normAutofit fontScale="90000"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Посібники 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 </a:t>
            </a:r>
            <a:r>
              <a:rPr lang="ru-RU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видавництв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 «Навчальна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–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Богдан» 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(тел. (0352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52-06-07)       або у автора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3717032"/>
            <a:ext cx="8640960" cy="1311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91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2246</TotalTime>
  <Words>620</Words>
  <Application>Microsoft Office PowerPoint</Application>
  <PresentationFormat>Экран (4:3)</PresentationFormat>
  <Paragraphs>32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Поток</vt:lpstr>
      <vt:lpstr> Представляємо навчально-методичний посібник «Методи розв'язування задач з математики . Теорія. Приклади. Вправи» у двох книгах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Посібники можно придбати у  видавництві «Навчальна книга – Богдан»  (тел. (0352) 52-06-07)       або у автора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Александр</cp:lastModifiedBy>
  <cp:revision>194</cp:revision>
  <dcterms:created xsi:type="dcterms:W3CDTF">2013-06-01T10:19:55Z</dcterms:created>
  <dcterms:modified xsi:type="dcterms:W3CDTF">2014-07-09T15:37:04Z</dcterms:modified>
</cp:coreProperties>
</file>